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432" r:id="rId37"/>
    <p:sldId id="329" r:id="rId38"/>
    <p:sldId id="358" r:id="rId39"/>
    <p:sldId id="359" r:id="rId40"/>
    <p:sldId id="360" r:id="rId41"/>
    <p:sldId id="431" r:id="rId42"/>
    <p:sldId id="304" r:id="rId43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9"/>
    <p:restoredTop sz="92192"/>
  </p:normalViewPr>
  <p:slideViewPr>
    <p:cSldViewPr snapToObjects="1" showGuides="1">
      <p:cViewPr varScale="1">
        <p:scale>
          <a:sx n="141" d="100"/>
          <a:sy n="141" d="100"/>
        </p:scale>
        <p:origin x="232" y="10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6/17/23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DF3020CD-8A6C-D42D-B437-8458E752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63638"/>
            <a:ext cx="2288514" cy="1512168"/>
          </a:xfrm>
          <a:prstGeom prst="rect">
            <a:avLst/>
          </a:prstGeom>
        </p:spPr>
      </p:pic>
      <p:pic>
        <p:nvPicPr>
          <p:cNvPr id="19" name="Picture 18" descr="A picture containing screenshot, black and white, black, art&#10;&#10;Description automatically generated">
            <a:extLst>
              <a:ext uri="{FF2B5EF4-FFF2-40B4-BE49-F238E27FC236}">
                <a16:creationId xmlns:a16="http://schemas.microsoft.com/office/drawing/2014/main" id="{B730230B-A3FD-C233-15FC-5158B399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62106"/>
            <a:ext cx="2288514" cy="151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98E1BD-C5AA-7451-5C72-2F2BD267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 anchor="b">
            <a:normAutofit/>
          </a:bodyPr>
          <a:lstStyle/>
          <a:p>
            <a:r>
              <a:rPr lang="en-US" dirty="0"/>
              <a:t>Bayesian Logistic Regression for MNIST</a:t>
            </a:r>
          </a:p>
        </p:txBody>
      </p:sp>
      <p:pic>
        <p:nvPicPr>
          <p:cNvPr id="21" name="Picture 2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10447361-157D-3346-73AB-8356FD91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0" y="3363838"/>
            <a:ext cx="2268252" cy="1512168"/>
          </a:xfrm>
          <a:prstGeom prst="rect">
            <a:avLst/>
          </a:prstGeom>
        </p:spPr>
      </p:pic>
      <p:pic>
        <p:nvPicPr>
          <p:cNvPr id="23" name="Picture 22" descr="A picture containing screenshot, black, black and white, art&#10;&#10;Description automatically generated">
            <a:extLst>
              <a:ext uri="{FF2B5EF4-FFF2-40B4-BE49-F238E27FC236}">
                <a16:creationId xmlns:a16="http://schemas.microsoft.com/office/drawing/2014/main" id="{C0FAE006-CCFE-2BFD-E279-B3C8B5B6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13" y="3363838"/>
            <a:ext cx="2268252" cy="1512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/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313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1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128284" y="1103639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199180" y="1144303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27692</TotalTime>
  <Words>2820</Words>
  <Application>Microsoft Macintosh PowerPoint</Application>
  <PresentationFormat>On-screen Show (16:9)</PresentationFormat>
  <Paragraphs>404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Bayesian Logistic Regression for MNIST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262</cp:revision>
  <cp:lastPrinted>2014-05-07T12:19:03Z</cp:lastPrinted>
  <dcterms:created xsi:type="dcterms:W3CDTF">2022-08-10T08:10:37Z</dcterms:created>
  <dcterms:modified xsi:type="dcterms:W3CDTF">2023-06-17T06:07:57Z</dcterms:modified>
</cp:coreProperties>
</file>